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45" r:id="rId2"/>
    <p:sldId id="330" r:id="rId3"/>
    <p:sldId id="340" r:id="rId4"/>
    <p:sldId id="341" r:id="rId5"/>
    <p:sldId id="342" r:id="rId6"/>
    <p:sldId id="344" r:id="rId7"/>
    <p:sldId id="346" r:id="rId8"/>
  </p:sldIdLst>
  <p:sldSz cx="12192000" cy="6858000"/>
  <p:notesSz cx="6797675" cy="987266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DC4D0D-BA7A-4155-B22C-A19B5724AE27}">
          <p14:sldIdLst>
            <p14:sldId id="345"/>
            <p14:sldId id="330"/>
            <p14:sldId id="340"/>
            <p14:sldId id="341"/>
            <p14:sldId id="342"/>
            <p14:sldId id="344"/>
            <p14:sldId id="34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98" userDrawn="1">
          <p15:clr>
            <a:srgbClr val="A4A3A4"/>
          </p15:clr>
        </p15:guide>
        <p15:guide id="2" pos="39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888F"/>
    <a:srgbClr val="0075B0"/>
    <a:srgbClr val="FFFF66"/>
    <a:srgbClr val="D4D6D8"/>
    <a:srgbClr val="46555F"/>
    <a:srgbClr val="FEFEFD"/>
    <a:srgbClr val="FDFEFE"/>
    <a:srgbClr val="FEFEFE"/>
    <a:srgbClr val="FEFFFE"/>
    <a:srgbClr val="FF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E96486BA-2EA3-4681-8CD4-8ABC319098A3}">
  <a:tblStyle styleId="{E96486BA-2EA3-4681-8CD4-8ABC319098A3}" styleName="ams table style">
    <a:tblBg/>
    <a:wholeTbl>
      <a:tcTxStyle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 w="12700" cmpd="sng">
              <a:solidFill>
                <a:schemeClr val="bg2"/>
              </a:solidFill>
            </a:ln>
          </a:bottom>
          <a:insideH>
            <a:lnRef idx="1">
              <a:schemeClr val="bg1"/>
            </a:lnRef>
          </a:insideH>
          <a:insideV>
            <a:lnRef idx="1">
              <a:schemeClr val="bg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bg1"/>
          </a:solidFill>
        </a:fill>
      </a:tcStyle>
    </a:band1H>
    <a:band2H>
      <a:tcStyle>
        <a:tcBdr/>
        <a:fill>
          <a:solidFill>
            <a:schemeClr val="bg2"/>
          </a:solidFill>
        </a:fill>
      </a:tcStyle>
    </a:band2H>
    <a:band1V>
      <a:tcStyle>
        <a:tcBdr/>
      </a:tcStyle>
    </a:band1V>
    <a:band2V>
      <a:tcStyle>
        <a:tcBdr/>
      </a:tcStyle>
    </a:band2V>
    <a:lastCol>
      <a:tcStyle>
        <a:tcBdr/>
      </a:tcStyle>
    </a:lastCol>
    <a:firstRow>
      <a:tcTxStyle b="on">
        <a:schemeClr val="bg1"/>
      </a:tcTxStyle>
      <a:tcStyle>
        <a:tcBdr/>
        <a:fill>
          <a:solidFill>
            <a:schemeClr val="tx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411" autoAdjust="0"/>
  </p:normalViewPr>
  <p:slideViewPr>
    <p:cSldViewPr>
      <p:cViewPr>
        <p:scale>
          <a:sx n="100" d="100"/>
          <a:sy n="100" d="100"/>
        </p:scale>
        <p:origin x="400" y="116"/>
      </p:cViewPr>
      <p:guideLst>
        <p:guide orient="horz" pos="2298"/>
        <p:guide pos="39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6005"/>
    </p:cViewPr>
  </p:sorterViewPr>
  <p:notesViewPr>
    <p:cSldViewPr>
      <p:cViewPr varScale="1">
        <p:scale>
          <a:sx n="93" d="100"/>
          <a:sy n="93" d="100"/>
        </p:scale>
        <p:origin x="-3762" y="-120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 smtClean="0"/>
              <a:t>6/26/2017</a:t>
            </a:r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7A371-6CD5-4A64-B762-C3A540A0737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9726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300"/>
            </a:lvl1pPr>
          </a:lstStyle>
          <a:p>
            <a:endParaRPr lang="en-US" noProof="0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300"/>
            </a:lvl1pPr>
          </a:lstStyle>
          <a:p>
            <a:r>
              <a:rPr lang="en-US" noProof="0" dirty="0" smtClean="0"/>
              <a:t>6/26/2017</a:t>
            </a:r>
            <a:endParaRPr lang="en-US" noProof="0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dirty="0" err="1" smtClean="0"/>
              <a:t>Textmasterformat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 smtClean="0"/>
          </a:p>
          <a:p>
            <a:pPr lvl="0"/>
            <a:r>
              <a:rPr lang="en-US" noProof="0" dirty="0" err="1" smtClean="0"/>
              <a:t>Zweite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0"/>
            <a:r>
              <a:rPr lang="en-US" noProof="0" dirty="0" err="1" smtClean="0"/>
              <a:t>Dritte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0"/>
            <a:r>
              <a:rPr lang="en-US" noProof="0" dirty="0" err="1" smtClean="0"/>
              <a:t>Vierte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0"/>
            <a:r>
              <a:rPr lang="en-US" noProof="0" dirty="0" err="1" smtClean="0"/>
              <a:t>Fünfte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300"/>
            </a:lvl1pPr>
          </a:lstStyle>
          <a:p>
            <a:endParaRPr lang="en-US" noProof="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300"/>
            </a:lvl1pPr>
          </a:lstStyle>
          <a:p>
            <a:fld id="{094618EB-3A2D-4455-84BB-8FAD01427394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82190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618EB-3A2D-4455-84BB-8FAD01427394}" type="slidenum">
              <a:rPr lang="en-US" noProof="0" smtClean="0"/>
              <a:pPr/>
              <a:t>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7744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618EB-3A2D-4455-84BB-8FAD01427394}" type="slidenum">
              <a:rPr lang="en-US" noProof="0" smtClean="0"/>
              <a:pPr/>
              <a:t>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5786810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618EB-3A2D-4455-84BB-8FAD01427394}" type="slidenum">
              <a:rPr lang="en-US" noProof="0" smtClean="0"/>
              <a:pPr/>
              <a:t>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7659465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618EB-3A2D-4455-84BB-8FAD01427394}" type="slidenum">
              <a:rPr lang="en-US" noProof="0" smtClean="0"/>
              <a:pPr/>
              <a:t>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61499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618EB-3A2D-4455-84BB-8FAD01427394}" type="slidenum">
              <a:rPr lang="en-US" noProof="0" smtClean="0"/>
              <a:pPr/>
              <a:t>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253507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618EB-3A2D-4455-84BB-8FAD01427394}" type="slidenum">
              <a:rPr lang="en-US" noProof="0" smtClean="0"/>
              <a:pPr/>
              <a:t>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8231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eadline"/>
          <p:cNvSpPr>
            <a:spLocks noGrp="1"/>
          </p:cNvSpPr>
          <p:nvPr>
            <p:ph type="title" hasCustomPrompt="1"/>
          </p:nvPr>
        </p:nvSpPr>
        <p:spPr>
          <a:xfrm>
            <a:off x="0" y="1772816"/>
            <a:ext cx="12192000" cy="525115"/>
          </a:xfrm>
          <a:prstGeom prst="rect">
            <a:avLst/>
          </a:prstGeom>
        </p:spPr>
        <p:txBody>
          <a:bodyPr lIns="0"/>
          <a:lstStyle>
            <a:lvl1pPr algn="ctr">
              <a:defRPr sz="33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ubline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2338827"/>
            <a:ext cx="12192000" cy="292805"/>
          </a:xfrm>
          <a:prstGeom prst="rect">
            <a:avLst/>
          </a:prstGeom>
        </p:spPr>
        <p:txBody>
          <a:bodyPr lIns="0" tIns="0"/>
          <a:lstStyle>
            <a:lvl1pPr algn="ctr">
              <a:defRPr sz="1800" b="1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noProof="0" dirty="0" smtClean="0"/>
              <a:t>Click to add subline</a:t>
            </a:r>
          </a:p>
        </p:txBody>
      </p:sp>
      <p:sp>
        <p:nvSpPr>
          <p:cNvPr id="10" name="Bodytext"/>
          <p:cNvSpPr>
            <a:spLocks noGrp="1"/>
          </p:cNvSpPr>
          <p:nvPr>
            <p:ph type="body" sz="quarter" idx="13" hasCustomPrompt="1"/>
          </p:nvPr>
        </p:nvSpPr>
        <p:spPr>
          <a:xfrm>
            <a:off x="3792000" y="3427200"/>
            <a:ext cx="4608000" cy="2092881"/>
          </a:xfrm>
        </p:spPr>
        <p:txBody>
          <a:bodyPr lIns="90000">
            <a:spAutoFit/>
          </a:bodyPr>
          <a:lstStyle>
            <a:lvl1pPr algn="ctr">
              <a:spcBef>
                <a:spcPts val="0"/>
              </a:spcBef>
              <a:spcAft>
                <a:spcPts val="1200"/>
              </a:spcAft>
              <a:defRPr sz="1800">
                <a:solidFill>
                  <a:schemeClr val="bg2">
                    <a:lumMod val="90000"/>
                  </a:schemeClr>
                </a:solidFill>
              </a:defRPr>
            </a:lvl1pPr>
            <a:lvl2pPr marL="0" indent="0" algn="ctr">
              <a:spcBef>
                <a:spcPts val="0"/>
              </a:spcBef>
              <a:spcAft>
                <a:spcPts val="1200"/>
              </a:spcAft>
              <a:buFontTx/>
              <a:buNone/>
              <a:defRPr sz="1800">
                <a:solidFill>
                  <a:schemeClr val="tx2"/>
                </a:solidFill>
              </a:defRPr>
            </a:lvl2pPr>
          </a:lstStyle>
          <a:p>
            <a:pPr lvl="1"/>
            <a:r>
              <a:rPr lang="en-US" dirty="0" smtClean="0"/>
              <a:t>Topic #1</a:t>
            </a:r>
          </a:p>
          <a:p>
            <a:pPr lvl="1"/>
            <a:r>
              <a:rPr lang="en-US" dirty="0" smtClean="0"/>
              <a:t>Topic #2</a:t>
            </a:r>
          </a:p>
          <a:p>
            <a:pPr lvl="1"/>
            <a:r>
              <a:rPr lang="en-US" dirty="0" smtClean="0"/>
              <a:t>Topic #3</a:t>
            </a:r>
          </a:p>
          <a:p>
            <a:pPr lvl="1"/>
            <a:r>
              <a:rPr lang="en-US" dirty="0" smtClean="0"/>
              <a:t>Topic #4</a:t>
            </a:r>
          </a:p>
          <a:p>
            <a:pPr lvl="1"/>
            <a:r>
              <a:rPr lang="en-US" dirty="0" smtClean="0"/>
              <a:t>Topic #5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400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8159552" cy="6858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8759825" y="1628775"/>
            <a:ext cx="2841625" cy="3890963"/>
          </a:xfrm>
          <a:prstGeom prst="rect">
            <a:avLst/>
          </a:prstGeom>
        </p:spPr>
        <p:txBody>
          <a:bodyPr anchor="ctr"/>
          <a:lstStyle>
            <a:lvl1pPr algn="ctr">
              <a:defRPr sz="1800" b="1"/>
            </a:lvl1pPr>
            <a:lvl2pPr>
              <a:defRPr sz="1800" b="1"/>
            </a:lvl2pPr>
            <a:lvl3pPr>
              <a:defRPr sz="18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/>
            <a:r>
              <a:rPr lang="en-US" dirty="0" smtClean="0"/>
              <a:t>Add a chapter</a:t>
            </a:r>
            <a:endParaRPr lang="en-US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800" b="1" noProof="1">
                <a:solidFill>
                  <a:srgbClr val="ACB2B7"/>
                </a:solidFill>
                <a:cs typeface="Arial" panose="020B0604020202020204" pitchFamily="34" charset="0"/>
              </a:rPr>
              <a:t>Confidential © ams AG</a:t>
            </a:r>
          </a:p>
          <a:p>
            <a:pPr>
              <a:defRPr/>
            </a:pPr>
            <a:r>
              <a:rPr lang="en-US" sz="800" b="1" noProof="1">
                <a:solidFill>
                  <a:srgbClr val="ACB2B7"/>
                </a:solidFill>
                <a:cs typeface="Arial" panose="020B0604020202020204" pitchFamily="34" charset="0"/>
              </a:rPr>
              <a:t>Page </a:t>
            </a:r>
            <a:fld id="{2FD01DF8-2F0B-4C07-A807-531352C2D77F}" type="slidenum">
              <a:rPr lang="en-US" sz="800" b="1" noProof="1" smtClean="0">
                <a:solidFill>
                  <a:srgbClr val="ACB2B7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800" noProof="1">
              <a:solidFill>
                <a:srgbClr val="4655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648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line"/>
          <p:cNvSpPr>
            <a:spLocks noGrp="1"/>
          </p:cNvSpPr>
          <p:nvPr>
            <p:ph type="body" sz="quarter" idx="11" hasCustomPrompt="1"/>
          </p:nvPr>
        </p:nvSpPr>
        <p:spPr>
          <a:xfrm>
            <a:off x="576263" y="942751"/>
            <a:ext cx="9336162" cy="322085"/>
          </a:xfrm>
          <a:prstGeom prst="rect">
            <a:avLst/>
          </a:prstGeom>
        </p:spPr>
        <p:txBody>
          <a:bodyPr lIns="0" tIns="0"/>
          <a:lstStyle>
            <a:lvl1pPr>
              <a:defRPr sz="1800" b="1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noProof="0" dirty="0" smtClean="0"/>
              <a:t>Click to add subline</a:t>
            </a:r>
          </a:p>
        </p:txBody>
      </p:sp>
      <p:sp>
        <p:nvSpPr>
          <p:cNvPr id="8" name="Headlin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z="800" b="1" noProof="1">
                <a:solidFill>
                  <a:srgbClr val="ACB2B7"/>
                </a:solidFill>
                <a:cs typeface="Arial" panose="020B0604020202020204" pitchFamily="34" charset="0"/>
              </a:rPr>
              <a:t>Confidential © ams AG</a:t>
            </a:r>
          </a:p>
          <a:p>
            <a:pPr>
              <a:defRPr/>
            </a:pPr>
            <a:r>
              <a:rPr lang="en-US" sz="800" b="1" noProof="1">
                <a:solidFill>
                  <a:srgbClr val="ACB2B7"/>
                </a:solidFill>
                <a:cs typeface="Arial" panose="020B0604020202020204" pitchFamily="34" charset="0"/>
              </a:rPr>
              <a:t>Page </a:t>
            </a:r>
            <a:fld id="{2FD01DF8-2F0B-4C07-A807-531352C2D77F}" type="slidenum">
              <a:rPr lang="en-US" sz="800" b="1" noProof="1" smtClean="0">
                <a:solidFill>
                  <a:srgbClr val="ACB2B7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800" noProof="1">
              <a:solidFill>
                <a:srgbClr val="46555F"/>
              </a:solidFill>
            </a:endParaRPr>
          </a:p>
        </p:txBody>
      </p:sp>
      <p:sp>
        <p:nvSpPr>
          <p:cNvPr id="3" name="Bodytext"/>
          <p:cNvSpPr>
            <a:spLocks noGrp="1"/>
          </p:cNvSpPr>
          <p:nvPr>
            <p:ph sz="quarter" idx="14" hasCustomPrompt="1"/>
          </p:nvPr>
        </p:nvSpPr>
        <p:spPr>
          <a:xfrm>
            <a:off x="576263" y="1555200"/>
            <a:ext cx="11026800" cy="4824000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389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s / 2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Bodytext"/>
          <p:cNvSpPr>
            <a:spLocks noGrp="1"/>
          </p:cNvSpPr>
          <p:nvPr>
            <p:ph type="body" sz="quarter" idx="13" hasCustomPrompt="1"/>
          </p:nvPr>
        </p:nvSpPr>
        <p:spPr>
          <a:xfrm>
            <a:off x="3215680" y="1557338"/>
            <a:ext cx="8400058" cy="2375718"/>
          </a:xfrm>
          <a:prstGeom prst="rect">
            <a:avLst/>
          </a:prstGeom>
          <a:noFill/>
        </p:spPr>
        <p:txBody>
          <a:bodyPr lIns="0"/>
          <a:lstStyle>
            <a:lvl1pPr>
              <a:defRPr sz="1600">
                <a:latin typeface="+mn-lt"/>
              </a:defRPr>
            </a:lvl1pPr>
            <a:lvl2pPr>
              <a:defRPr sz="1600">
                <a:latin typeface="+mn-lt"/>
              </a:defRPr>
            </a:lvl2pPr>
            <a:lvl3pPr>
              <a:defRPr sz="16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spcBef>
                <a:spcPts val="360"/>
              </a:spcBef>
              <a:defRPr sz="1600">
                <a:latin typeface="+mn-lt"/>
              </a:defRPr>
            </a:lvl5pPr>
            <a:lvl6pPr>
              <a:defRPr>
                <a:latin typeface="+mn-lt"/>
              </a:defRPr>
            </a:lvl6pPr>
          </a:lstStyle>
          <a:p>
            <a:pPr lvl="0"/>
            <a:r>
              <a:rPr lang="en-US" dirty="0" smtClean="0"/>
              <a:t>Click to add text</a:t>
            </a: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5" hasCustomPrompt="1"/>
          </p:nvPr>
        </p:nvSpPr>
        <p:spPr>
          <a:xfrm>
            <a:off x="576262" y="1557338"/>
            <a:ext cx="2519362" cy="237621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icon to add picture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215680" y="4006032"/>
            <a:ext cx="8400058" cy="2375718"/>
          </a:xfrm>
          <a:prstGeom prst="rect">
            <a:avLst/>
          </a:prstGeom>
          <a:noFill/>
        </p:spPr>
        <p:txBody>
          <a:bodyPr lIns="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spcBef>
                <a:spcPts val="360"/>
              </a:spcBef>
              <a:defRPr sz="1600"/>
            </a:lvl5pPr>
          </a:lstStyle>
          <a:p>
            <a:pPr lvl="0"/>
            <a:r>
              <a:rPr lang="en-US" dirty="0" smtClean="0"/>
              <a:t>Click to add text</a:t>
            </a:r>
          </a:p>
        </p:txBody>
      </p:sp>
      <p:sp>
        <p:nvSpPr>
          <p:cNvPr id="9" name="Picture Placeholder 16"/>
          <p:cNvSpPr>
            <a:spLocks noGrp="1"/>
          </p:cNvSpPr>
          <p:nvPr>
            <p:ph type="pic" sz="quarter" idx="17" hasCustomPrompt="1"/>
          </p:nvPr>
        </p:nvSpPr>
        <p:spPr>
          <a:xfrm>
            <a:off x="576262" y="4006032"/>
            <a:ext cx="2519362" cy="237621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icon to add picture</a:t>
            </a:r>
          </a:p>
        </p:txBody>
      </p:sp>
      <p:sp>
        <p:nvSpPr>
          <p:cNvPr id="12" name="Headline"/>
          <p:cNvSpPr>
            <a:spLocks noGrp="1"/>
          </p:cNvSpPr>
          <p:nvPr>
            <p:ph type="title" hasCustomPrompt="1"/>
          </p:nvPr>
        </p:nvSpPr>
        <p:spPr>
          <a:xfrm>
            <a:off x="576262" y="365125"/>
            <a:ext cx="9336162" cy="577627"/>
          </a:xfrm>
          <a:prstGeom prst="rect">
            <a:avLst/>
          </a:prstGeom>
        </p:spPr>
        <p:txBody>
          <a:bodyPr lIns="0"/>
          <a:lstStyle>
            <a:lvl1pPr>
              <a:defRPr sz="33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Subline"/>
          <p:cNvSpPr>
            <a:spLocks noGrp="1"/>
          </p:cNvSpPr>
          <p:nvPr>
            <p:ph type="body" sz="quarter" idx="11" hasCustomPrompt="1"/>
          </p:nvPr>
        </p:nvSpPr>
        <p:spPr>
          <a:xfrm>
            <a:off x="576263" y="942751"/>
            <a:ext cx="9336162" cy="322085"/>
          </a:xfrm>
          <a:prstGeom prst="rect">
            <a:avLst/>
          </a:prstGeom>
        </p:spPr>
        <p:txBody>
          <a:bodyPr lIns="0" tIns="0"/>
          <a:lstStyle>
            <a:lvl1pPr>
              <a:defRPr sz="1800" b="1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noProof="0" dirty="0" smtClean="0"/>
              <a:t>Click to add subline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>
              <a:defRPr/>
            </a:pPr>
            <a:r>
              <a:rPr lang="en-US" sz="800" b="1" noProof="1">
                <a:solidFill>
                  <a:srgbClr val="ACB2B7"/>
                </a:solidFill>
                <a:cs typeface="Arial" panose="020B0604020202020204" pitchFamily="34" charset="0"/>
              </a:rPr>
              <a:t>Confidential © ams AG</a:t>
            </a:r>
          </a:p>
          <a:p>
            <a:pPr>
              <a:defRPr/>
            </a:pPr>
            <a:r>
              <a:rPr lang="en-US" sz="800" b="1" noProof="1">
                <a:solidFill>
                  <a:srgbClr val="ACB2B7"/>
                </a:solidFill>
                <a:cs typeface="Arial" panose="020B0604020202020204" pitchFamily="34" charset="0"/>
              </a:rPr>
              <a:t>Page </a:t>
            </a:r>
            <a:fld id="{2FD01DF8-2F0B-4C07-A807-531352C2D77F}" type="slidenum">
              <a:rPr lang="en-US" sz="800" b="1" noProof="1" smtClean="0">
                <a:solidFill>
                  <a:srgbClr val="ACB2B7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800" noProof="1">
              <a:solidFill>
                <a:srgbClr val="4655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666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s / 1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5" hasCustomPrompt="1"/>
          </p:nvPr>
        </p:nvSpPr>
        <p:spPr>
          <a:xfrm>
            <a:off x="576262" y="1557338"/>
            <a:ext cx="2519362" cy="237621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icon to add picture</a:t>
            </a:r>
          </a:p>
        </p:txBody>
      </p:sp>
      <p:sp>
        <p:nvSpPr>
          <p:cNvPr id="9" name="Picture Placeholder 16"/>
          <p:cNvSpPr>
            <a:spLocks noGrp="1"/>
          </p:cNvSpPr>
          <p:nvPr>
            <p:ph type="pic" sz="quarter" idx="17" hasCustomPrompt="1"/>
          </p:nvPr>
        </p:nvSpPr>
        <p:spPr>
          <a:xfrm>
            <a:off x="576262" y="4006032"/>
            <a:ext cx="2519362" cy="237621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icon to add picture</a:t>
            </a:r>
          </a:p>
        </p:txBody>
      </p:sp>
      <p:sp>
        <p:nvSpPr>
          <p:cNvPr id="12" name="Headline"/>
          <p:cNvSpPr>
            <a:spLocks noGrp="1"/>
          </p:cNvSpPr>
          <p:nvPr>
            <p:ph type="title" hasCustomPrompt="1"/>
          </p:nvPr>
        </p:nvSpPr>
        <p:spPr>
          <a:xfrm>
            <a:off x="576262" y="365125"/>
            <a:ext cx="9336162" cy="577627"/>
          </a:xfrm>
          <a:prstGeom prst="rect">
            <a:avLst/>
          </a:prstGeom>
        </p:spPr>
        <p:txBody>
          <a:bodyPr lIns="0"/>
          <a:lstStyle>
            <a:lvl1pPr>
              <a:defRPr sz="33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Subline"/>
          <p:cNvSpPr>
            <a:spLocks noGrp="1"/>
          </p:cNvSpPr>
          <p:nvPr>
            <p:ph type="body" sz="quarter" idx="11" hasCustomPrompt="1"/>
          </p:nvPr>
        </p:nvSpPr>
        <p:spPr>
          <a:xfrm>
            <a:off x="576263" y="942751"/>
            <a:ext cx="9336162" cy="322085"/>
          </a:xfrm>
          <a:prstGeom prst="rect">
            <a:avLst/>
          </a:prstGeom>
        </p:spPr>
        <p:txBody>
          <a:bodyPr lIns="0" tIns="0"/>
          <a:lstStyle>
            <a:lvl1pPr>
              <a:defRPr sz="1800" b="1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noProof="0" dirty="0" smtClean="0"/>
              <a:t>Click to add subline</a:t>
            </a:r>
            <a:endParaRPr lang="en-US" noProof="0" dirty="0"/>
          </a:p>
        </p:txBody>
      </p:sp>
      <p:sp>
        <p:nvSpPr>
          <p:cNvPr id="15" name="Bodytext"/>
          <p:cNvSpPr>
            <a:spLocks noGrp="1"/>
          </p:cNvSpPr>
          <p:nvPr>
            <p:ph type="body" sz="quarter" idx="16" hasCustomPrompt="1"/>
          </p:nvPr>
        </p:nvSpPr>
        <p:spPr>
          <a:xfrm>
            <a:off x="3215680" y="1557338"/>
            <a:ext cx="8400058" cy="4824412"/>
          </a:xfrm>
          <a:prstGeom prst="rect">
            <a:avLst/>
          </a:prstGeom>
          <a:noFill/>
        </p:spPr>
        <p:txBody>
          <a:bodyPr lIns="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add text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>
              <a:defRPr/>
            </a:pPr>
            <a:r>
              <a:rPr lang="en-US" sz="800" b="1" noProof="1">
                <a:solidFill>
                  <a:srgbClr val="ACB2B7"/>
                </a:solidFill>
                <a:cs typeface="Arial" panose="020B0604020202020204" pitchFamily="34" charset="0"/>
              </a:rPr>
              <a:t>Confidential © ams AG</a:t>
            </a:r>
          </a:p>
          <a:p>
            <a:pPr>
              <a:defRPr/>
            </a:pPr>
            <a:r>
              <a:rPr lang="en-US" sz="800" b="1" noProof="1">
                <a:solidFill>
                  <a:srgbClr val="ACB2B7"/>
                </a:solidFill>
                <a:cs typeface="Arial" panose="020B0604020202020204" pitchFamily="34" charset="0"/>
              </a:rPr>
              <a:t>Page </a:t>
            </a:r>
            <a:fld id="{2FD01DF8-2F0B-4C07-A807-531352C2D77F}" type="slidenum">
              <a:rPr lang="en-US" sz="800" b="1" noProof="1" smtClean="0">
                <a:solidFill>
                  <a:srgbClr val="ACB2B7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800" noProof="1">
              <a:solidFill>
                <a:srgbClr val="4655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812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ictures / 3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5" hasCustomPrompt="1"/>
          </p:nvPr>
        </p:nvSpPr>
        <p:spPr>
          <a:xfrm>
            <a:off x="576262" y="1561976"/>
            <a:ext cx="3503514" cy="237621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icon to add picture</a:t>
            </a:r>
          </a:p>
        </p:txBody>
      </p:sp>
      <p:sp>
        <p:nvSpPr>
          <p:cNvPr id="8" name="Bodytext"/>
          <p:cNvSpPr>
            <a:spLocks noGrp="1"/>
          </p:cNvSpPr>
          <p:nvPr>
            <p:ph type="body" sz="quarter" idx="16" hasCustomPrompt="1"/>
          </p:nvPr>
        </p:nvSpPr>
        <p:spPr>
          <a:xfrm>
            <a:off x="576262" y="4077618"/>
            <a:ext cx="3503514" cy="2159694"/>
          </a:xfrm>
          <a:prstGeom prst="rect">
            <a:avLst/>
          </a:prstGeom>
          <a:noFill/>
        </p:spPr>
        <p:txBody>
          <a:bodyPr lIns="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spcBef>
                <a:spcPts val="360"/>
              </a:spcBef>
              <a:defRPr sz="1600"/>
            </a:lvl5pPr>
          </a:lstStyle>
          <a:p>
            <a:pPr lvl="0"/>
            <a:r>
              <a:rPr lang="en-US" dirty="0" smtClean="0"/>
              <a:t>Click to add text</a:t>
            </a:r>
          </a:p>
        </p:txBody>
      </p:sp>
      <p:sp>
        <p:nvSpPr>
          <p:cNvPr id="9" name="Picture Placeholder 16"/>
          <p:cNvSpPr>
            <a:spLocks noGrp="1"/>
          </p:cNvSpPr>
          <p:nvPr>
            <p:ph type="pic" sz="quarter" idx="17" hasCustomPrompt="1"/>
          </p:nvPr>
        </p:nvSpPr>
        <p:spPr>
          <a:xfrm>
            <a:off x="8112224" y="1561976"/>
            <a:ext cx="3503514" cy="237621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icon to add picture</a:t>
            </a:r>
          </a:p>
        </p:txBody>
      </p:sp>
      <p:sp>
        <p:nvSpPr>
          <p:cNvPr id="12" name="Headline"/>
          <p:cNvSpPr>
            <a:spLocks noGrp="1"/>
          </p:cNvSpPr>
          <p:nvPr>
            <p:ph type="title" hasCustomPrompt="1"/>
          </p:nvPr>
        </p:nvSpPr>
        <p:spPr>
          <a:xfrm>
            <a:off x="576262" y="365125"/>
            <a:ext cx="9336162" cy="577627"/>
          </a:xfrm>
          <a:prstGeom prst="rect">
            <a:avLst/>
          </a:prstGeom>
        </p:spPr>
        <p:txBody>
          <a:bodyPr lIns="0"/>
          <a:lstStyle>
            <a:lvl1pPr>
              <a:defRPr sz="33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Subline"/>
          <p:cNvSpPr>
            <a:spLocks noGrp="1"/>
          </p:cNvSpPr>
          <p:nvPr>
            <p:ph type="body" sz="quarter" idx="11" hasCustomPrompt="1"/>
          </p:nvPr>
        </p:nvSpPr>
        <p:spPr>
          <a:xfrm>
            <a:off x="576263" y="942751"/>
            <a:ext cx="9336162" cy="322085"/>
          </a:xfrm>
          <a:prstGeom prst="rect">
            <a:avLst/>
          </a:prstGeom>
        </p:spPr>
        <p:txBody>
          <a:bodyPr lIns="0" tIns="0"/>
          <a:lstStyle>
            <a:lvl1pPr>
              <a:defRPr sz="1800" b="1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noProof="0" dirty="0" smtClean="0"/>
              <a:t>Click to add subline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>
              <a:defRPr/>
            </a:pPr>
            <a:r>
              <a:rPr lang="en-US" sz="800" b="1" noProof="1">
                <a:solidFill>
                  <a:srgbClr val="ACB2B7"/>
                </a:solidFill>
                <a:cs typeface="Arial" panose="020B0604020202020204" pitchFamily="34" charset="0"/>
              </a:rPr>
              <a:t>Confidential © ams AG</a:t>
            </a:r>
          </a:p>
          <a:p>
            <a:pPr>
              <a:defRPr/>
            </a:pPr>
            <a:r>
              <a:rPr lang="en-US" sz="800" b="1" noProof="1">
                <a:solidFill>
                  <a:srgbClr val="ACB2B7"/>
                </a:solidFill>
                <a:cs typeface="Arial" panose="020B0604020202020204" pitchFamily="34" charset="0"/>
              </a:rPr>
              <a:t>Page </a:t>
            </a:r>
            <a:fld id="{2FD01DF8-2F0B-4C07-A807-531352C2D77F}" type="slidenum">
              <a:rPr lang="en-US" sz="800" b="1" noProof="1" smtClean="0">
                <a:solidFill>
                  <a:srgbClr val="ACB2B7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800" noProof="1">
              <a:solidFill>
                <a:srgbClr val="46555F"/>
              </a:solidFill>
            </a:endParaRPr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4367808" y="4077072"/>
            <a:ext cx="3503514" cy="2159694"/>
          </a:xfrm>
          <a:prstGeom prst="rect">
            <a:avLst/>
          </a:prstGeom>
          <a:noFill/>
        </p:spPr>
        <p:txBody>
          <a:bodyPr lIns="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spcBef>
                <a:spcPts val="360"/>
              </a:spcBef>
              <a:defRPr sz="1600"/>
            </a:lvl5pPr>
          </a:lstStyle>
          <a:p>
            <a:pPr lvl="0"/>
            <a:r>
              <a:rPr lang="en-US" dirty="0" smtClean="0"/>
              <a:t>Click to add text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21" hasCustomPrompt="1"/>
          </p:nvPr>
        </p:nvSpPr>
        <p:spPr>
          <a:xfrm>
            <a:off x="8112224" y="4077618"/>
            <a:ext cx="3503514" cy="2159694"/>
          </a:xfrm>
          <a:prstGeom prst="rect">
            <a:avLst/>
          </a:prstGeom>
          <a:noFill/>
        </p:spPr>
        <p:txBody>
          <a:bodyPr lIns="0"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spcBef>
                <a:spcPts val="360"/>
              </a:spcBef>
              <a:defRPr sz="1600"/>
            </a:lvl5pPr>
          </a:lstStyle>
          <a:p>
            <a:pPr lvl="0"/>
            <a:r>
              <a:rPr lang="en-US" dirty="0" smtClean="0"/>
              <a:t>Click to add text</a:t>
            </a:r>
          </a:p>
        </p:txBody>
      </p:sp>
      <p:sp>
        <p:nvSpPr>
          <p:cNvPr id="14" name="Picture Placeholder 16"/>
          <p:cNvSpPr>
            <a:spLocks noGrp="1"/>
          </p:cNvSpPr>
          <p:nvPr>
            <p:ph type="pic" sz="quarter" idx="22" hasCustomPrompt="1"/>
          </p:nvPr>
        </p:nvSpPr>
        <p:spPr>
          <a:xfrm>
            <a:off x="4367808" y="1556792"/>
            <a:ext cx="3503514" cy="237621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84404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odytext"/>
          <p:cNvSpPr>
            <a:spLocks noGrp="1"/>
          </p:cNvSpPr>
          <p:nvPr>
            <p:ph sz="quarter" idx="19" hasCustomPrompt="1"/>
          </p:nvPr>
        </p:nvSpPr>
        <p:spPr>
          <a:xfrm>
            <a:off x="576262" y="1557338"/>
            <a:ext cx="5447730" cy="4824412"/>
          </a:xfrm>
          <a:prstGeom prst="rect">
            <a:avLst/>
          </a:prstGeom>
        </p:spPr>
        <p:txBody>
          <a:bodyPr lIns="0"/>
          <a:lstStyle>
            <a:lvl1pPr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Content Placeholder 4"/>
          <p:cNvSpPr>
            <a:spLocks noGrp="1"/>
          </p:cNvSpPr>
          <p:nvPr>
            <p:ph sz="quarter" idx="20" hasCustomPrompt="1"/>
          </p:nvPr>
        </p:nvSpPr>
        <p:spPr>
          <a:xfrm>
            <a:off x="6156881" y="1557338"/>
            <a:ext cx="5447730" cy="4824412"/>
          </a:xfrm>
          <a:prstGeom prst="rect">
            <a:avLst/>
          </a:prstGeom>
        </p:spPr>
        <p:txBody>
          <a:bodyPr lIns="0"/>
          <a:lstStyle>
            <a:lvl1pPr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Headline"/>
          <p:cNvSpPr>
            <a:spLocks noGrp="1"/>
          </p:cNvSpPr>
          <p:nvPr>
            <p:ph type="title" hasCustomPrompt="1"/>
          </p:nvPr>
        </p:nvSpPr>
        <p:spPr>
          <a:xfrm>
            <a:off x="576262" y="365125"/>
            <a:ext cx="9336162" cy="577627"/>
          </a:xfrm>
          <a:prstGeom prst="rect">
            <a:avLst/>
          </a:prstGeom>
        </p:spPr>
        <p:txBody>
          <a:bodyPr lIns="0"/>
          <a:lstStyle>
            <a:lvl1pPr>
              <a:defRPr sz="33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Subline"/>
          <p:cNvSpPr>
            <a:spLocks noGrp="1"/>
          </p:cNvSpPr>
          <p:nvPr>
            <p:ph type="body" sz="quarter" idx="11" hasCustomPrompt="1"/>
          </p:nvPr>
        </p:nvSpPr>
        <p:spPr>
          <a:xfrm>
            <a:off x="576263" y="942751"/>
            <a:ext cx="9336162" cy="322085"/>
          </a:xfrm>
          <a:prstGeom prst="rect">
            <a:avLst/>
          </a:prstGeom>
        </p:spPr>
        <p:txBody>
          <a:bodyPr lIns="0" tIns="0"/>
          <a:lstStyle>
            <a:lvl1pPr>
              <a:defRPr sz="1800" b="1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noProof="0" dirty="0" smtClean="0"/>
              <a:t>Click to add subline</a:t>
            </a:r>
            <a:endParaRPr lang="en-US" noProof="0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r>
              <a:rPr lang="en-US" sz="800" b="1" noProof="1">
                <a:solidFill>
                  <a:srgbClr val="ACB2B7"/>
                </a:solidFill>
                <a:cs typeface="Arial" panose="020B0604020202020204" pitchFamily="34" charset="0"/>
              </a:rPr>
              <a:t>Confidential © ams AG</a:t>
            </a:r>
          </a:p>
          <a:p>
            <a:pPr>
              <a:defRPr/>
            </a:pPr>
            <a:r>
              <a:rPr lang="en-US" sz="800" b="1" noProof="1">
                <a:solidFill>
                  <a:srgbClr val="ACB2B7"/>
                </a:solidFill>
                <a:cs typeface="Arial" panose="020B0604020202020204" pitchFamily="34" charset="0"/>
              </a:rPr>
              <a:t>Page </a:t>
            </a:r>
            <a:fld id="{2FD01DF8-2F0B-4C07-A807-531352C2D77F}" type="slidenum">
              <a:rPr lang="en-US" sz="800" b="1" noProof="1" smtClean="0">
                <a:solidFill>
                  <a:srgbClr val="ACB2B7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800" noProof="1">
              <a:solidFill>
                <a:srgbClr val="4655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34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tro (static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04" t="-8748" b="8748"/>
          <a:stretch/>
        </p:blipFill>
        <p:spPr>
          <a:xfrm>
            <a:off x="2135560" y="836712"/>
            <a:ext cx="4716016" cy="4907810"/>
          </a:xfrm>
          <a:prstGeom prst="rect">
            <a:avLst/>
          </a:prstGeom>
        </p:spPr>
      </p:pic>
      <p:sp>
        <p:nvSpPr>
          <p:cNvPr id="3" name="Textplatzhalter 2"/>
          <p:cNvSpPr txBox="1">
            <a:spLocks/>
          </p:cNvSpPr>
          <p:nvPr userDrawn="1"/>
        </p:nvSpPr>
        <p:spPr>
          <a:xfrm>
            <a:off x="6504082" y="2636912"/>
            <a:ext cx="3563028" cy="478355"/>
          </a:xfrm>
          <a:prstGeom prst="rect">
            <a:avLst/>
          </a:prstGeom>
        </p:spPr>
        <p:txBody>
          <a:bodyPr vert="horz" lIns="0" tIns="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300" b="0" kern="1200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68000" indent="-28575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defRPr sz="1300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48000" indent="-2844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Symbol" panose="05050102010706020507" pitchFamily="18" charset="2"/>
              <a:buChar char="-"/>
              <a:defRPr sz="1300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28000" indent="-2844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anose="020B0604020202020204" pitchFamily="34" charset="0"/>
              <a:buChar char="»"/>
              <a:defRPr sz="1300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008000" indent="-2844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anose="020B0604020202020204" pitchFamily="34" charset="0"/>
              <a:buChar char="▪"/>
              <a:defRPr sz="1300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sz="4000" b="1" dirty="0" smtClean="0">
                <a:solidFill>
                  <a:schemeClr val="tx2"/>
                </a:solidFill>
              </a:rPr>
              <a:t>Thank you!</a:t>
            </a:r>
            <a:endParaRPr lang="en-US" sz="4000" b="1" dirty="0">
              <a:solidFill>
                <a:schemeClr val="tx2"/>
              </a:solidFill>
            </a:endParaRPr>
          </a:p>
        </p:txBody>
      </p:sp>
      <p:sp>
        <p:nvSpPr>
          <p:cNvPr id="4" name="Textplatzhalter 2"/>
          <p:cNvSpPr txBox="1">
            <a:spLocks/>
          </p:cNvSpPr>
          <p:nvPr userDrawn="1"/>
        </p:nvSpPr>
        <p:spPr>
          <a:xfrm>
            <a:off x="6600056" y="3457575"/>
            <a:ext cx="2016224" cy="478355"/>
          </a:xfrm>
          <a:prstGeom prst="rect">
            <a:avLst/>
          </a:prstGeom>
        </p:spPr>
        <p:txBody>
          <a:bodyPr vert="horz" lIns="0" tIns="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300" b="0" kern="1200" baseline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68000" indent="-28575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anose="020B0604020202020204" pitchFamily="34" charset="0"/>
              <a:buChar char="•"/>
              <a:defRPr sz="1300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48000" indent="-2844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Symbol" panose="05050102010706020507" pitchFamily="18" charset="2"/>
              <a:buChar char="-"/>
              <a:defRPr sz="1300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28000" indent="-2844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anose="020B0604020202020204" pitchFamily="34" charset="0"/>
              <a:buChar char="»"/>
              <a:defRPr sz="1300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008000" indent="-2844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anose="020B0604020202020204" pitchFamily="34" charset="0"/>
              <a:buChar char="▪"/>
              <a:defRPr sz="1300" kern="120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400" dirty="0" smtClean="0">
                <a:solidFill>
                  <a:schemeClr val="tx1"/>
                </a:solidFill>
              </a:rPr>
              <a:t>Please visit our website </a:t>
            </a:r>
          </a:p>
          <a:p>
            <a:pPr>
              <a:spcBef>
                <a:spcPts val="0"/>
              </a:spcBef>
            </a:pPr>
            <a:r>
              <a:rPr lang="en-US" sz="1400" dirty="0" smtClean="0">
                <a:solidFill>
                  <a:schemeClr val="tx1"/>
                </a:solidFill>
              </a:rPr>
              <a:t>www.ams.com</a:t>
            </a:r>
            <a:endParaRPr lang="en-US" sz="1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8576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0200456" y="6021288"/>
            <a:ext cx="17281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3" t="13780" r="37190" b="51987"/>
          <a:stretch/>
        </p:blipFill>
        <p:spPr>
          <a:xfrm>
            <a:off x="5519937" y="1976268"/>
            <a:ext cx="6672740" cy="4881732"/>
          </a:xfrm>
          <a:prstGeom prst="rect">
            <a:avLst/>
          </a:prstGeom>
        </p:spPr>
      </p:pic>
      <p:sp>
        <p:nvSpPr>
          <p:cNvPr id="11" name="Subline"/>
          <p:cNvSpPr>
            <a:spLocks noGrp="1"/>
          </p:cNvSpPr>
          <p:nvPr>
            <p:ph type="body" sz="quarter" idx="11" hasCustomPrompt="1"/>
          </p:nvPr>
        </p:nvSpPr>
        <p:spPr>
          <a:xfrm>
            <a:off x="536400" y="3070800"/>
            <a:ext cx="5914800" cy="370800"/>
          </a:xfrm>
        </p:spPr>
        <p:txBody>
          <a:bodyPr lIns="90000">
            <a:spAutoFit/>
          </a:bodyPr>
          <a:lstStyle>
            <a:lvl1pPr>
              <a:defRPr sz="1800">
                <a:solidFill>
                  <a:srgbClr val="0075B0"/>
                </a:solidFill>
              </a:defRPr>
            </a:lvl1pPr>
          </a:lstStyle>
          <a:p>
            <a:r>
              <a:rPr lang="en-US" b="1" dirty="0" smtClean="0">
                <a:solidFill>
                  <a:schemeClr val="tx2"/>
                </a:solidFill>
              </a:rPr>
              <a:t>Shaping the world with sensor solutions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9" name="Headline"/>
          <p:cNvSpPr>
            <a:spLocks noGrp="1"/>
          </p:cNvSpPr>
          <p:nvPr>
            <p:ph type="body" sz="quarter" idx="10" hasCustomPrompt="1"/>
          </p:nvPr>
        </p:nvSpPr>
        <p:spPr>
          <a:xfrm>
            <a:off x="536400" y="2494800"/>
            <a:ext cx="4392000" cy="648000"/>
          </a:xfrm>
        </p:spPr>
        <p:txBody>
          <a:bodyPr lIns="90000">
            <a:spAutoFit/>
          </a:bodyPr>
          <a:lstStyle>
            <a:lvl1pPr>
              <a:defRPr sz="3600"/>
            </a:lvl1pPr>
          </a:lstStyle>
          <a:p>
            <a:pPr lvl="0"/>
            <a:r>
              <a:rPr lang="en-US" dirty="0" err="1" smtClean="0"/>
              <a:t>ams</a:t>
            </a:r>
            <a:endParaRPr lang="en-US" dirty="0"/>
          </a:p>
        </p:txBody>
      </p:sp>
      <p:sp>
        <p:nvSpPr>
          <p:cNvPr id="4" name="Bodytext"/>
          <p:cNvSpPr>
            <a:spLocks noGrp="1"/>
          </p:cNvSpPr>
          <p:nvPr>
            <p:ph type="body" sz="quarter" idx="12" hasCustomPrompt="1"/>
          </p:nvPr>
        </p:nvSpPr>
        <p:spPr>
          <a:xfrm>
            <a:off x="637200" y="5382016"/>
            <a:ext cx="3744913" cy="1071320"/>
          </a:xfrm>
        </p:spPr>
        <p:txBody>
          <a:bodyPr lIns="90000">
            <a:noAutofit/>
          </a:bodyPr>
          <a:lstStyle>
            <a:lvl1pPr>
              <a:defRPr sz="1000">
                <a:solidFill>
                  <a:srgbClr val="7D888F"/>
                </a:solidFill>
                <a:latin typeface="+mn-lt"/>
              </a:defRPr>
            </a:lvl1pPr>
          </a:lstStyle>
          <a:p>
            <a:r>
              <a:rPr lang="en-US" sz="1000" b="1" dirty="0" smtClean="0">
                <a:solidFill>
                  <a:srgbClr val="7D888F"/>
                </a:solidFill>
              </a:rPr>
              <a:t>First name Last name</a:t>
            </a:r>
            <a:br>
              <a:rPr lang="en-US" sz="1000" b="1" dirty="0" smtClean="0">
                <a:solidFill>
                  <a:srgbClr val="7D888F"/>
                </a:solidFill>
              </a:rPr>
            </a:br>
            <a:r>
              <a:rPr lang="en-US" sz="1000" b="1" dirty="0" smtClean="0">
                <a:solidFill>
                  <a:srgbClr val="7D888F"/>
                </a:solidFill>
              </a:rPr>
              <a:t>Date</a:t>
            </a:r>
            <a:endParaRPr lang="en-US" sz="1000" b="1" dirty="0">
              <a:solidFill>
                <a:srgbClr val="7D88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9935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7165" y="476672"/>
            <a:ext cx="1363451" cy="568105"/>
          </a:xfrm>
          <a:prstGeom prst="rect">
            <a:avLst/>
          </a:prstGeom>
        </p:spPr>
      </p:pic>
      <p:sp>
        <p:nvSpPr>
          <p:cNvPr id="3" name="Bodytext"/>
          <p:cNvSpPr>
            <a:spLocks noGrp="1"/>
          </p:cNvSpPr>
          <p:nvPr>
            <p:ph type="body" idx="1"/>
          </p:nvPr>
        </p:nvSpPr>
        <p:spPr>
          <a:xfrm>
            <a:off x="576000" y="1555200"/>
            <a:ext cx="11026800" cy="4824000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First level</a:t>
            </a:r>
          </a:p>
          <a:p>
            <a:pPr lvl="2"/>
            <a:r>
              <a:rPr lang="en-US" noProof="0" dirty="0" smtClean="0"/>
              <a:t>Second level</a:t>
            </a:r>
          </a:p>
          <a:p>
            <a:pPr lvl="3"/>
            <a:r>
              <a:rPr lang="en-US" noProof="0" dirty="0" smtClean="0"/>
              <a:t>Third level</a:t>
            </a:r>
          </a:p>
          <a:p>
            <a:pPr lvl="4"/>
            <a:r>
              <a:rPr lang="en-US" noProof="0" dirty="0" smtClean="0"/>
              <a:t>Fourth level</a:t>
            </a:r>
          </a:p>
          <a:p>
            <a:pPr lvl="5"/>
            <a:r>
              <a:rPr lang="en-US" noProof="0" dirty="0" smtClean="0"/>
              <a:t>Fifth level</a:t>
            </a:r>
          </a:p>
        </p:txBody>
      </p:sp>
      <p:sp>
        <p:nvSpPr>
          <p:cNvPr id="4" name="Foliennummernplatzhalter 1"/>
          <p:cNvSpPr>
            <a:spLocks noGrp="1"/>
          </p:cNvSpPr>
          <p:nvPr>
            <p:ph type="sldNum" sz="quarter" idx="4"/>
          </p:nvPr>
        </p:nvSpPr>
        <p:spPr>
          <a:xfrm>
            <a:off x="9457200" y="6382800"/>
            <a:ext cx="2160000" cy="338554"/>
          </a:xfrm>
          <a:prstGeom prst="rect">
            <a:avLst/>
          </a:prstGeom>
        </p:spPr>
        <p:txBody>
          <a:bodyPr vert="horz" lIns="91440" tIns="45720" rIns="0" bIns="45720" rtlCol="0" anchor="t" anchorCtr="0">
            <a:sp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z="800" b="1" noProof="1" smtClean="0">
                <a:solidFill>
                  <a:srgbClr val="ACB2B7"/>
                </a:solidFill>
                <a:cs typeface="Arial" panose="020B0604020202020204" pitchFamily="34" charset="0"/>
              </a:rPr>
              <a:t>Confidential © ams AG</a:t>
            </a:r>
          </a:p>
          <a:p>
            <a:pPr>
              <a:defRPr/>
            </a:pPr>
            <a:r>
              <a:rPr lang="en-US" sz="800" b="1" noProof="1" smtClean="0">
                <a:solidFill>
                  <a:srgbClr val="ACB2B7"/>
                </a:solidFill>
                <a:cs typeface="Arial" panose="020B0604020202020204" pitchFamily="34" charset="0"/>
              </a:rPr>
              <a:t>Page ‹Nr.›</a:t>
            </a:r>
            <a:endParaRPr lang="en-US" sz="800" noProof="1">
              <a:solidFill>
                <a:srgbClr val="46555F"/>
              </a:solidFill>
            </a:endParaRPr>
          </a:p>
        </p:txBody>
      </p:sp>
      <p:sp>
        <p:nvSpPr>
          <p:cNvPr id="6" name="Headline"/>
          <p:cNvSpPr>
            <a:spLocks noGrp="1"/>
          </p:cNvSpPr>
          <p:nvPr>
            <p:ph type="title"/>
          </p:nvPr>
        </p:nvSpPr>
        <p:spPr>
          <a:xfrm>
            <a:off x="576000" y="365125"/>
            <a:ext cx="9334800" cy="579600"/>
          </a:xfrm>
          <a:prstGeom prst="rect">
            <a:avLst/>
          </a:prstGeom>
        </p:spPr>
        <p:txBody>
          <a:bodyPr vert="horz" wrap="none" lIns="0" tIns="45720" rIns="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620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54" r:id="rId3"/>
    <p:sldLayoutId id="2147483655" r:id="rId4"/>
    <p:sldLayoutId id="2147483676" r:id="rId5"/>
    <p:sldLayoutId id="2147483680" r:id="rId6"/>
    <p:sldLayoutId id="2147483677" r:id="rId7"/>
    <p:sldLayoutId id="2147483679" r:id="rId8"/>
    <p:sldLayoutId id="2147483681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3300" kern="1200" baseline="0">
          <a:solidFill>
            <a:schemeClr val="tx1"/>
          </a:solidFill>
          <a:latin typeface="+mj-lt"/>
          <a:ea typeface="+mj-ea"/>
          <a:cs typeface="Arial" panose="020B0604020202020204" pitchFamily="34" charset="0"/>
        </a:defRPr>
      </a:lvl1pPr>
      <a:lvl5pPr eaLnBrk="1" hangingPunct="1">
        <a:defRPr/>
      </a:lvl5pPr>
    </p:titleStyle>
    <p:bodyStyle>
      <a:lvl1pPr marL="0" indent="0" algn="l" defTabSz="914400" rtl="0" eaLnBrk="1" latinLnBrk="0" hangingPunct="1">
        <a:spcBef>
          <a:spcPts val="360"/>
        </a:spcBef>
        <a:buFont typeface="Arial" panose="020B0604020202020204" pitchFamily="34" charset="0"/>
        <a:buNone/>
        <a:defRPr sz="1600" b="0" kern="120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468000" indent="-285750" algn="l" defTabSz="914400" rtl="0" eaLnBrk="1" latinLnBrk="0" hangingPunct="1">
        <a:spcBef>
          <a:spcPts val="360"/>
        </a:spcBef>
        <a:buClr>
          <a:schemeClr val="tx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648000" indent="-284400" algn="l" defTabSz="914400" rtl="0" eaLnBrk="1" latinLnBrk="0" hangingPunct="1">
        <a:spcBef>
          <a:spcPts val="360"/>
        </a:spcBef>
        <a:buClr>
          <a:schemeClr val="tx2"/>
        </a:buClr>
        <a:buFont typeface="Symbol" panose="05050102010706020507" pitchFamily="18" charset="2"/>
        <a:buChar char="-"/>
        <a:defRPr sz="1600" kern="120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3pPr>
      <a:lvl4pPr marL="828000" indent="-284400" algn="l" defTabSz="914400" rtl="0" eaLnBrk="1" latinLnBrk="0" hangingPunct="1">
        <a:spcBef>
          <a:spcPts val="360"/>
        </a:spcBef>
        <a:buClr>
          <a:schemeClr val="tx2"/>
        </a:buClr>
        <a:buFont typeface="Arial" panose="020B0604020202020204" pitchFamily="34" charset="0"/>
        <a:buChar char="»"/>
        <a:defRPr sz="1600" kern="120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1008000" indent="-284400" algn="l" defTabSz="914400" rtl="0" eaLnBrk="1" latinLnBrk="0" hangingPunct="1">
        <a:spcBef>
          <a:spcPts val="360"/>
        </a:spcBef>
        <a:buClr>
          <a:schemeClr val="tx2"/>
        </a:buClr>
        <a:buSzPct val="100000"/>
        <a:buFont typeface="Arial" panose="020B0604020202020204" pitchFamily="34" charset="0"/>
        <a:buChar char="▪"/>
        <a:defRPr sz="1600" kern="120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1188000" indent="-284400" algn="l" defTabSz="914400" rtl="0" eaLnBrk="1" latinLnBrk="0" hangingPunct="1">
        <a:spcBef>
          <a:spcPts val="360"/>
        </a:spcBef>
        <a:buClr>
          <a:schemeClr val="tx2"/>
        </a:buClr>
        <a:buFont typeface="Arial" panose="020B0604020202020204" pitchFamily="34" charset="0"/>
        <a:buChar char="○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84400" algn="l" defTabSz="914400" rtl="0" eaLnBrk="1" latinLnBrk="0" hangingPunct="1">
        <a:spcBef>
          <a:spcPct val="36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84400" algn="l" defTabSz="914400" rtl="0" eaLnBrk="1" latinLnBrk="0" hangingPunct="1">
        <a:spcBef>
          <a:spcPct val="36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84400" algn="l" defTabSz="914400" rtl="0" eaLnBrk="1" latinLnBrk="0" hangingPunct="1">
        <a:spcBef>
          <a:spcPct val="36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914400" rtl="0" eaLnBrk="1" latinLnBrk="0" hangingPunct="1">
        <a:spcBef>
          <a:spcPts val="360"/>
        </a:spcBef>
        <a:buNone/>
        <a:defRPr sz="1600" b="0" kern="120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468000" indent="-285750" algn="l" defTabSz="914400" rtl="0" eaLnBrk="1" latinLnBrk="0" hangingPunct="1">
        <a:spcBef>
          <a:spcPts val="360"/>
        </a:spcBef>
        <a:buClr>
          <a:schemeClr val="tx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648000" indent="-284400" algn="l" defTabSz="914400" rtl="0" eaLnBrk="1" latinLnBrk="0" hangingPunct="1">
        <a:spcBef>
          <a:spcPts val="360"/>
        </a:spcBef>
        <a:buClr>
          <a:schemeClr val="tx2"/>
        </a:buClr>
        <a:buFont typeface="Symbol" panose="05050102010706020507" pitchFamily="18" charset="2"/>
        <a:buChar char="-"/>
        <a:defRPr sz="1600" kern="120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3pPr>
      <a:lvl4pPr marL="828000" indent="-284400" algn="l" defTabSz="914400" rtl="0" eaLnBrk="1" latinLnBrk="0" hangingPunct="1">
        <a:spcBef>
          <a:spcPts val="360"/>
        </a:spcBef>
        <a:buClr>
          <a:schemeClr val="tx2"/>
        </a:buClr>
        <a:buFont typeface="Arial" panose="020B0604020202020204" pitchFamily="34" charset="0"/>
        <a:buChar char="»"/>
        <a:defRPr sz="1600" kern="120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1008000" indent="-284400" algn="l" defTabSz="914400" rtl="0" eaLnBrk="1" latinLnBrk="0" hangingPunct="1">
        <a:spcBef>
          <a:spcPts val="360"/>
        </a:spcBef>
        <a:buClr>
          <a:schemeClr val="tx2"/>
        </a:buClr>
        <a:buSzPct val="100000"/>
        <a:buFont typeface="Wingdings" panose="05000000000000000000" pitchFamily="2" charset="2"/>
        <a:buChar char="§"/>
        <a:defRPr sz="1600" kern="120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1188000" indent="-284400" algn="l" defTabSz="914400" rtl="0" eaLnBrk="1" latinLnBrk="0" hangingPunct="1">
        <a:spcBef>
          <a:spcPts val="360"/>
        </a:spcBef>
        <a:buClr>
          <a:schemeClr val="tx2"/>
        </a:buClr>
        <a:buFont typeface="Courier New" panose="02070309020205020404" pitchFamily="49" charset="0"/>
        <a:buChar char="o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84400" algn="l" defTabSz="914400" rtl="0" eaLnBrk="1" latinLnBrk="0" hangingPunct="1">
        <a:spcBef>
          <a:spcPct val="36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84400" algn="l" defTabSz="914400" rtl="0" eaLnBrk="1" latinLnBrk="0" hangingPunct="1">
        <a:spcBef>
          <a:spcPct val="36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84400" algn="l" defTabSz="914400" rtl="0" eaLnBrk="1" latinLnBrk="0" hangingPunct="1">
        <a:spcBef>
          <a:spcPct val="36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4020" userDrawn="1">
          <p15:clr>
            <a:srgbClr val="F26B43"/>
          </p15:clr>
        </p15:guide>
        <p15:guide id="2" pos="731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platzhalter 3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Shaping the world with sensor solutions</a:t>
            </a:r>
            <a:endParaRPr lang="en-US" dirty="0"/>
          </a:p>
        </p:txBody>
      </p:sp>
      <p:sp>
        <p:nvSpPr>
          <p:cNvPr id="37" name="Textplatzhalter 3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mtClean="0"/>
              <a:t>ams</a:t>
            </a:r>
            <a:endParaRPr lang="en-US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Stefan Koch</a:t>
            </a:r>
          </a:p>
          <a:p>
            <a:r>
              <a:rPr lang="en-US" dirty="0" smtClean="0"/>
              <a:t>May 22, 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47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 smtClean="0"/>
              <a:t>Common / </a:t>
            </a:r>
            <a:r>
              <a:rPr lang="de-DE" dirty="0" err="1" smtClean="0"/>
              <a:t>Generic</a:t>
            </a:r>
            <a:r>
              <a:rPr lang="de-DE" dirty="0" smtClean="0"/>
              <a:t> </a:t>
            </a:r>
            <a:r>
              <a:rPr lang="de-DE" dirty="0" err="1" smtClean="0"/>
              <a:t>Strucure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Smartphone Sensor SW-Stack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z="800" b="1" noProof="1" smtClean="0">
                <a:solidFill>
                  <a:srgbClr val="ACB2B7"/>
                </a:solidFill>
                <a:cs typeface="Arial" panose="020B0604020202020204" pitchFamily="34" charset="0"/>
              </a:rPr>
              <a:t>Confidential © ams AG</a:t>
            </a:r>
          </a:p>
          <a:p>
            <a:pPr>
              <a:defRPr/>
            </a:pPr>
            <a:r>
              <a:rPr lang="en-US" sz="800" b="1" noProof="1" smtClean="0">
                <a:solidFill>
                  <a:srgbClr val="ACB2B7"/>
                </a:solidFill>
                <a:cs typeface="Arial" panose="020B0604020202020204" pitchFamily="34" charset="0"/>
              </a:rPr>
              <a:t>Page </a:t>
            </a:r>
            <a:fld id="{2FD01DF8-2F0B-4C07-A807-531352C2D77F}" type="slidenum">
              <a:rPr lang="en-US" sz="800" b="1" noProof="1" smtClean="0">
                <a:solidFill>
                  <a:srgbClr val="ACB2B7"/>
                </a:solidFill>
                <a:cs typeface="Arial" panose="020B0604020202020204" pitchFamily="34" charset="0"/>
              </a:rPr>
              <a:pPr>
                <a:defRPr/>
              </a:pPr>
              <a:t>2</a:t>
            </a:fld>
            <a:endParaRPr lang="en-US" sz="800" noProof="1">
              <a:solidFill>
                <a:srgbClr val="46555F"/>
              </a:solidFill>
            </a:endParaRPr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2856029" y="1555750"/>
            <a:ext cx="6467242" cy="482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0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 smtClean="0"/>
              <a:t>Testsystem</a:t>
            </a:r>
            <a:r>
              <a:rPr lang="en-US" dirty="0" smtClean="0"/>
              <a:t> Structure</a:t>
            </a:r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Smartphone Sensor SW-Stack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z="800" b="1" noProof="1" smtClean="0">
                <a:solidFill>
                  <a:srgbClr val="ACB2B7"/>
                </a:solidFill>
                <a:cs typeface="Arial" panose="020B0604020202020204" pitchFamily="34" charset="0"/>
              </a:rPr>
              <a:t>Confidential © ams AG</a:t>
            </a:r>
          </a:p>
          <a:p>
            <a:pPr>
              <a:defRPr/>
            </a:pPr>
            <a:r>
              <a:rPr lang="en-US" sz="800" b="1" noProof="1" smtClean="0">
                <a:solidFill>
                  <a:srgbClr val="ACB2B7"/>
                </a:solidFill>
                <a:cs typeface="Arial" panose="020B0604020202020204" pitchFamily="34" charset="0"/>
              </a:rPr>
              <a:t>Page </a:t>
            </a:r>
            <a:fld id="{2FD01DF8-2F0B-4C07-A807-531352C2D77F}" type="slidenum">
              <a:rPr lang="en-US" sz="800" b="1" noProof="1" smtClean="0">
                <a:solidFill>
                  <a:srgbClr val="ACB2B7"/>
                </a:solidFill>
                <a:cs typeface="Arial" panose="020B0604020202020204" pitchFamily="34" charset="0"/>
              </a:rPr>
              <a:pPr>
                <a:defRPr/>
              </a:pPr>
              <a:t>3</a:t>
            </a:fld>
            <a:endParaRPr lang="en-US" sz="800" noProof="1">
              <a:solidFill>
                <a:srgbClr val="46555F"/>
              </a:solidFill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2856029" y="1555750"/>
            <a:ext cx="6467242" cy="482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28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 smtClean="0"/>
              <a:t>Evalsystem</a:t>
            </a:r>
            <a:r>
              <a:rPr lang="en-US" dirty="0" smtClean="0"/>
              <a:t> </a:t>
            </a:r>
            <a:r>
              <a:rPr lang="en-US" dirty="0" smtClean="0"/>
              <a:t>Structure</a:t>
            </a:r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Smartphone Sensor SW-Stack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z="800" b="1" noProof="1" smtClean="0">
                <a:solidFill>
                  <a:srgbClr val="ACB2B7"/>
                </a:solidFill>
                <a:cs typeface="Arial" panose="020B0604020202020204" pitchFamily="34" charset="0"/>
              </a:rPr>
              <a:t>Confidential © ams AG</a:t>
            </a:r>
          </a:p>
          <a:p>
            <a:pPr>
              <a:defRPr/>
            </a:pPr>
            <a:r>
              <a:rPr lang="en-US" sz="800" b="1" noProof="1" smtClean="0">
                <a:solidFill>
                  <a:srgbClr val="ACB2B7"/>
                </a:solidFill>
                <a:cs typeface="Arial" panose="020B0604020202020204" pitchFamily="34" charset="0"/>
              </a:rPr>
              <a:t>Page </a:t>
            </a:r>
            <a:fld id="{2FD01DF8-2F0B-4C07-A807-531352C2D77F}" type="slidenum">
              <a:rPr lang="en-US" sz="800" b="1" noProof="1" smtClean="0">
                <a:solidFill>
                  <a:srgbClr val="ACB2B7"/>
                </a:solidFill>
                <a:cs typeface="Arial" panose="020B0604020202020204" pitchFamily="34" charset="0"/>
              </a:rPr>
              <a:pPr>
                <a:defRPr/>
              </a:pPr>
              <a:t>4</a:t>
            </a:fld>
            <a:endParaRPr lang="en-US" sz="800" noProof="1">
              <a:solidFill>
                <a:srgbClr val="46555F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3855863" y="1555750"/>
            <a:ext cx="4467575" cy="482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45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 smtClean="0"/>
              <a:t>Smarthpone</a:t>
            </a:r>
            <a:r>
              <a:rPr lang="en-US" dirty="0" smtClean="0"/>
              <a:t> Demo Structure</a:t>
            </a:r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Smartphone Sensor SW-Stack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3202554" y="1555750"/>
            <a:ext cx="5774192" cy="4822825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z="800" b="1" noProof="1" smtClean="0">
                <a:solidFill>
                  <a:srgbClr val="ACB2B7"/>
                </a:solidFill>
                <a:cs typeface="Arial" panose="020B0604020202020204" pitchFamily="34" charset="0"/>
              </a:rPr>
              <a:t>Confidential © ams AG</a:t>
            </a:r>
          </a:p>
          <a:p>
            <a:pPr>
              <a:defRPr/>
            </a:pPr>
            <a:r>
              <a:rPr lang="en-US" sz="800" b="1" noProof="1" smtClean="0">
                <a:solidFill>
                  <a:srgbClr val="ACB2B7"/>
                </a:solidFill>
                <a:cs typeface="Arial" panose="020B0604020202020204" pitchFamily="34" charset="0"/>
              </a:rPr>
              <a:t>Page </a:t>
            </a:r>
            <a:fld id="{2FD01DF8-2F0B-4C07-A807-531352C2D77F}" type="slidenum">
              <a:rPr lang="en-US" sz="800" b="1" noProof="1" smtClean="0">
                <a:solidFill>
                  <a:srgbClr val="ACB2B7"/>
                </a:solidFill>
                <a:cs typeface="Arial" panose="020B0604020202020204" pitchFamily="34" charset="0"/>
              </a:rPr>
              <a:pPr>
                <a:defRPr/>
              </a:pPr>
              <a:t>5</a:t>
            </a:fld>
            <a:endParaRPr lang="en-US" sz="800" noProof="1">
              <a:solidFill>
                <a:srgbClr val="4655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49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Data Flow Diagram</a:t>
            </a:r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Smartphone Sensor SW-Stack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z="800" b="1" noProof="1" smtClean="0">
                <a:solidFill>
                  <a:srgbClr val="ACB2B7"/>
                </a:solidFill>
                <a:cs typeface="Arial" panose="020B0604020202020204" pitchFamily="34" charset="0"/>
              </a:rPr>
              <a:t>Confidential © ams AG</a:t>
            </a:r>
          </a:p>
          <a:p>
            <a:pPr>
              <a:defRPr/>
            </a:pPr>
            <a:r>
              <a:rPr lang="en-US" sz="800" b="1" noProof="1" smtClean="0">
                <a:solidFill>
                  <a:srgbClr val="ACB2B7"/>
                </a:solidFill>
                <a:cs typeface="Arial" panose="020B0604020202020204" pitchFamily="34" charset="0"/>
              </a:rPr>
              <a:t>Page </a:t>
            </a:r>
            <a:fld id="{2FD01DF8-2F0B-4C07-A807-531352C2D77F}" type="slidenum">
              <a:rPr lang="en-US" sz="800" b="1" noProof="1" smtClean="0">
                <a:solidFill>
                  <a:srgbClr val="ACB2B7"/>
                </a:solidFill>
                <a:cs typeface="Arial" panose="020B0604020202020204" pitchFamily="34" charset="0"/>
              </a:rPr>
              <a:pPr>
                <a:defRPr/>
              </a:pPr>
              <a:t>6</a:t>
            </a:fld>
            <a:endParaRPr lang="en-US" sz="800" noProof="1">
              <a:solidFill>
                <a:srgbClr val="46555F"/>
              </a:solidFill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2607322" y="1555750"/>
            <a:ext cx="6964656" cy="482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85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3239910"/>
      </p:ext>
    </p:extLst>
  </p:cSld>
  <p:clrMapOvr>
    <a:masterClrMapping/>
  </p:clrMapOvr>
</p:sld>
</file>

<file path=ppt/theme/theme1.xml><?xml version="1.0" encoding="utf-8"?>
<a:theme xmlns:a="http://schemas.openxmlformats.org/drawingml/2006/main" name="ams 16:9 Master">
  <a:themeElements>
    <a:clrScheme name="ams PowerPoint">
      <a:dk1>
        <a:srgbClr val="46555F"/>
      </a:dk1>
      <a:lt1>
        <a:sysClr val="window" lastClr="FFFFFF"/>
      </a:lt1>
      <a:dk2>
        <a:srgbClr val="0075B0"/>
      </a:dk2>
      <a:lt2>
        <a:srgbClr val="D4D6D8"/>
      </a:lt2>
      <a:accent1>
        <a:srgbClr val="46555F"/>
      </a:accent1>
      <a:accent2>
        <a:srgbClr val="0075B0"/>
      </a:accent2>
      <a:accent3>
        <a:srgbClr val="8DBE22"/>
      </a:accent3>
      <a:accent4>
        <a:srgbClr val="EDE43E"/>
      </a:accent4>
      <a:accent5>
        <a:srgbClr val="F28F0E"/>
      </a:accent5>
      <a:accent6>
        <a:srgbClr val="C66AA6"/>
      </a:accent6>
      <a:hlink>
        <a:srgbClr val="0000FF"/>
      </a:hlink>
      <a:folHlink>
        <a:srgbClr val="800080"/>
      </a:folHlink>
    </a:clrScheme>
    <a:fontScheme name="ams 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solidFill>
            <a:schemeClr val="tx1">
              <a:lumMod val="75000"/>
            </a:schemeClr>
          </a:solidFill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custClrLst>
    <a:custClr>
      <a:srgbClr val="AEB4BE"/>
    </a:custClr>
    <a:custClr>
      <a:srgbClr val="6EC3C7"/>
    </a:custClr>
    <a:custClr>
      <a:srgbClr val="58B685"/>
    </a:custClr>
    <a:custClr>
      <a:srgbClr val="EAB00C"/>
    </a:custClr>
    <a:custClr>
      <a:srgbClr val="9580BA"/>
    </a:custClr>
    <a:custClr>
      <a:srgbClr val="D4A2CA"/>
    </a:custClr>
  </a:custClrLst>
  <a:extLst>
    <a:ext uri="{05A4C25C-085E-4340-85A3-A5531E510DB2}">
      <thm15:themeFamily xmlns:thm15="http://schemas.microsoft.com/office/thememl/2012/main" name="Presentation1" id="{3FC70D65-4EC8-41AC-9B1E-5E6A7E841E9A}" vid="{6DB21B64-E253-4DE4-AA62-2037F919FFC4}"/>
    </a:ext>
  </a:extLst>
</a:theme>
</file>

<file path=ppt/theme/theme2.xml><?xml version="1.0" encoding="utf-8"?>
<a:theme xmlns:a="http://schemas.openxmlformats.org/drawingml/2006/main" name="Larissa">
  <a:themeElements>
    <a:clrScheme name="Benutzerdefiniert 1">
      <a:dk1>
        <a:srgbClr val="46555F"/>
      </a:dk1>
      <a:lt1>
        <a:sysClr val="window" lastClr="FFFFFF"/>
      </a:lt1>
      <a:dk2>
        <a:srgbClr val="0075B0"/>
      </a:dk2>
      <a:lt2>
        <a:srgbClr val="D4D6D8"/>
      </a:lt2>
      <a:accent1>
        <a:srgbClr val="46555F"/>
      </a:accent1>
      <a:accent2>
        <a:srgbClr val="7D888F"/>
      </a:accent2>
      <a:accent3>
        <a:srgbClr val="ACB2B7"/>
      </a:accent3>
      <a:accent4>
        <a:srgbClr val="41AB02"/>
      </a:accent4>
      <a:accent5>
        <a:srgbClr val="0075B0"/>
      </a:accent5>
      <a:accent6>
        <a:srgbClr val="4C9EC8"/>
      </a:accent6>
      <a:hlink>
        <a:srgbClr val="0000FF"/>
      </a:hlink>
      <a:folHlink>
        <a:srgbClr val="800080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22</TotalTime>
  <Words>78</Words>
  <Application>Microsoft Office PowerPoint</Application>
  <PresentationFormat>Widescreen</PresentationFormat>
  <Paragraphs>30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Symbol</vt:lpstr>
      <vt:lpstr>ams 16:9 Master</vt:lpstr>
      <vt:lpstr>PowerPoint Presentation</vt:lpstr>
      <vt:lpstr>Smartphone Sensor SW-Stack</vt:lpstr>
      <vt:lpstr>Smartphone Sensor SW-Stack</vt:lpstr>
      <vt:lpstr>Smartphone Sensor SW-Stack</vt:lpstr>
      <vt:lpstr>Smartphone Sensor SW-Stack</vt:lpstr>
      <vt:lpstr>Smartphone Sensor SW-Stack</vt:lpstr>
      <vt:lpstr>PowerPoint Presentation</vt:lpstr>
    </vt:vector>
  </TitlesOfParts>
  <Company>ams AG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Smartphone Sensor SW-Stack</dc:title>
  <dc:creator>Stefan Koch</dc:creator>
  <cp:lastModifiedBy>Stefan Koch</cp:lastModifiedBy>
  <cp:revision>5</cp:revision>
  <cp:lastPrinted>2014-01-16T09:47:14Z</cp:lastPrinted>
  <dcterms:created xsi:type="dcterms:W3CDTF">2019-05-22T09:14:04Z</dcterms:created>
  <dcterms:modified xsi:type="dcterms:W3CDTF">2019-05-22T13:34:00Z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Name">
    <vt:lpwstr>amsPresentation</vt:lpwstr>
  </property>
  <property fmtid="{D5CDD505-2E9C-101B-9397-08002B2CF9AE}" pid="3" name="Translated">
    <vt:i4>0</vt:i4>
  </property>
</Properties>
</file>